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3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4CBA8-28BD-3BC2-D1EB-2B06196D11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F13B42-3068-AD47-DED5-FE3D77C31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211EC-B688-29E6-571D-F740BFDF1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65986-5355-93C6-3F84-AD8612BD7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67C47-8B4F-A1F0-6282-4AFC9F3B8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66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6A3AA-A243-27FD-4374-FBB49C45F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3424F-CF07-B04D-4ECC-8B7D4033B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12624-C7B7-9662-D423-BBF49DDDA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101F1-1066-B8C6-4A37-40DD9F619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AF5D4-4AE2-1CEB-187D-75C586AF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71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D764D9-9CA4-4D03-3B08-AD156FCD1C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D3F2E-81B7-E000-C1AF-D3928FC0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E2621-F398-E778-08A9-9A951083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C44A9-8C07-F8D6-ADED-8B4C28223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8DED4-280F-569B-858D-5519577B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4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93E25-7B24-5492-0104-1DB92C805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465E0-25D6-74C8-AAC3-30B9ED12A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FDF0D-D6F7-EBF0-1458-E060DB85E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48102-D95F-9991-864A-5F7C3EB3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D7F2D-8DEC-EF6F-5A26-29B83B065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03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456AD-3A52-A28B-DD45-23074F608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AD498-7CF3-539C-A34E-E2315ED28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CE930-625F-06B1-0065-7AFDD38E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7E545-94CB-F454-D1BE-252DC9A99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57D67-CED0-F73F-A394-3FCA5CBA4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76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401F-EAB3-A479-5854-2112C5CC6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AE5E7-0CEC-8105-45F7-A6B375FBE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6B7556-FCBC-F7FF-52E5-9C0A38F46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F000B-7346-098E-9DA4-302AACB6F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5DF48-B7CC-54B7-0A72-F8D8F857B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E6E30-1B6D-2DBA-66F5-1C5158CA0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91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2C14C-F73A-85FC-0C61-AB8BBBE5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B5A31-4DF8-8D61-072C-D0560DF8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6B7DB-F056-0B23-75AA-57BF5F2E4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D95604-B6A7-6E4C-4B8B-F4693441FE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B2316-AFDE-3D26-586E-3A84E9D7A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0A3A0-12D1-ABCD-7374-B9824281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D97E6-A510-6AE0-CB18-9360B8D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6E3DD-B443-3167-4BA9-5E6C8650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06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EB12-DF9F-7265-8962-BD6DD82E7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07F5D-31EA-C803-2AD3-0969DD6E9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E7638-6DCC-88D4-8621-EA5BBFF1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3F9DAA-C9A0-02E0-5762-C1FE34C3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14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CE089-878F-283A-5139-C261BADC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76E11-7CFB-593C-DAC1-C4EE07634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5599F-D5B4-5C32-7CBE-20C8EEF2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138F9-04D8-60DE-7ABB-9E7170B68B2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79673" y="1315198"/>
            <a:ext cx="3052763" cy="29162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A3C04D-B72F-1F8E-1EF8-C1194484BE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85837" y="693738"/>
            <a:ext cx="3052763" cy="5254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886494C8-0D24-9ECB-0512-80456425F4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648" y="307841"/>
            <a:ext cx="6242317" cy="624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6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5775-E3C1-A28D-F55B-83B2989B9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1FFCD-6AD6-709F-2E6C-800D408D1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3E412-0299-9DCD-DE9A-D350188F8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5A4C7-DEDE-68B3-2223-099F1C72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7D0F2-E2C9-B499-0515-A35CF4BDA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F6589-73AD-56EE-7DA2-B696CAA06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5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91613-353A-F485-6BA0-9D047B06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799D7C-2CB7-21E8-A499-C27B648028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D2A1B-624E-CCBC-2C5D-D48096760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823AC-6D43-B7DE-685B-A56BE004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B7861-7BF7-01DF-0F14-8027FA16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E6373-F7D7-DB58-8BC8-882DFDC1E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59BEE-FDAD-BFDB-8A1C-C183A619D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149B1-FAD5-0B56-7B8C-1E607C50E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A5A1D-769D-2944-5220-A7786A13E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EF092-BEE4-477D-BC19-E2A404075DF4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590E3-31D9-3D2C-23E8-18C40A007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E68AF-73F6-AFF5-3EB3-AF192E3CA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BA49D-DE9D-4395-A5CF-978B5002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97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CDE8-066A-9FD3-EE45-125C53538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Wesley Young’s PIG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6F00-A13C-3DD8-CA26-E391B13248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layouts for your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Color Scheme ideas </a:t>
            </a:r>
          </a:p>
        </p:txBody>
      </p:sp>
    </p:spTree>
    <p:extLst>
      <p:ext uri="{BB962C8B-B14F-4D97-AF65-F5344CB8AC3E}">
        <p14:creationId xmlns:p14="http://schemas.microsoft.com/office/powerpoint/2010/main" val="267228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DE77D-F9E9-8D9C-3124-2F4DC2412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59"/>
            <a:ext cx="10515600" cy="1325563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Logos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30842-10B8-EE90-8D2A-3D80EBF53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7207" y="1452555"/>
            <a:ext cx="2747554" cy="1182619"/>
          </a:xfrm>
        </p:spPr>
        <p:txBody>
          <a:bodyPr>
            <a:normAutofit/>
          </a:bodyPr>
          <a:lstStyle/>
          <a:p>
            <a:r>
              <a:rPr lang="en-US" sz="2400" dirty="0"/>
              <a:t>“homemade” logo from photoshop</a:t>
            </a:r>
          </a:p>
        </p:txBody>
      </p:sp>
      <p:pic>
        <p:nvPicPr>
          <p:cNvPr id="8" name="Content Placeholder 7" descr="A cartoon pumpkin with holes in it&#10;&#10;Description automatically generated">
            <a:extLst>
              <a:ext uri="{FF2B5EF4-FFF2-40B4-BE49-F238E27FC236}">
                <a16:creationId xmlns:a16="http://schemas.microsoft.com/office/drawing/2014/main" id="{36F96F50-C96D-1666-5C56-7288F4C172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5174"/>
            <a:ext cx="3111798" cy="3111798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2E4925-9422-233A-5776-9185A730856B}"/>
              </a:ext>
            </a:extLst>
          </p:cNvPr>
          <p:cNvSpPr txBox="1">
            <a:spLocks/>
          </p:cNvSpPr>
          <p:nvPr/>
        </p:nvSpPr>
        <p:spPr>
          <a:xfrm>
            <a:off x="5106443" y="1452554"/>
            <a:ext cx="2253342" cy="68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Two ai logos</a:t>
            </a:r>
          </a:p>
        </p:txBody>
      </p:sp>
      <p:pic>
        <p:nvPicPr>
          <p:cNvPr id="11" name="Picture 10" descr="A black and white logo of a pumpkin&#10;&#10;Description automatically generated">
            <a:extLst>
              <a:ext uri="{FF2B5EF4-FFF2-40B4-BE49-F238E27FC236}">
                <a16:creationId xmlns:a16="http://schemas.microsoft.com/office/drawing/2014/main" id="{8A923782-E3A1-E6E0-D50C-4D543C998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680" y="2192819"/>
            <a:ext cx="1662677" cy="1662677"/>
          </a:xfrm>
          <a:prstGeom prst="rect">
            <a:avLst/>
          </a:prstGeom>
        </p:spPr>
      </p:pic>
      <p:pic>
        <p:nvPicPr>
          <p:cNvPr id="14" name="Picture 13" descr="A pumpkin in a straw hat&#10;&#10;Description automatically generated">
            <a:extLst>
              <a:ext uri="{FF2B5EF4-FFF2-40B4-BE49-F238E27FC236}">
                <a16:creationId xmlns:a16="http://schemas.microsoft.com/office/drawing/2014/main" id="{18E34C8F-663E-F97A-54FB-89B663D40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680" y="3855496"/>
            <a:ext cx="1662677" cy="1662677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CFB35E-D55D-A634-B4D7-2A8DB6870B50}"/>
              </a:ext>
            </a:extLst>
          </p:cNvPr>
          <p:cNvSpPr txBox="1">
            <a:spLocks/>
          </p:cNvSpPr>
          <p:nvPr/>
        </p:nvSpPr>
        <p:spPr>
          <a:xfrm>
            <a:off x="8522665" y="1452554"/>
            <a:ext cx="2253342" cy="6804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Hollowed logos</a:t>
            </a:r>
          </a:p>
        </p:txBody>
      </p:sp>
      <p:pic>
        <p:nvPicPr>
          <p:cNvPr id="22" name="Picture 21" descr="A logo of a pumpkin&#10;&#10;Description automatically generated">
            <a:extLst>
              <a:ext uri="{FF2B5EF4-FFF2-40B4-BE49-F238E27FC236}">
                <a16:creationId xmlns:a16="http://schemas.microsoft.com/office/drawing/2014/main" id="{AA2F253A-E5A3-9B4B-FE3D-57B718B36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441" y="3429000"/>
            <a:ext cx="1640012" cy="1640012"/>
          </a:xfrm>
          <a:prstGeom prst="rect">
            <a:avLst/>
          </a:prstGeom>
        </p:spPr>
      </p:pic>
      <p:pic>
        <p:nvPicPr>
          <p:cNvPr id="24" name="Picture 23" descr="A black circle with a pumpkin face&#10;&#10;Description automatically generated">
            <a:extLst>
              <a:ext uri="{FF2B5EF4-FFF2-40B4-BE49-F238E27FC236}">
                <a16:creationId xmlns:a16="http://schemas.microsoft.com/office/drawing/2014/main" id="{0B298ADC-BC9E-088D-875E-3311170853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441" y="2199907"/>
            <a:ext cx="1640012" cy="164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743997B6-46A3-B549-E56D-C113AD2512F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871" y="907774"/>
            <a:ext cx="1688257" cy="5464451"/>
          </a:xfrm>
        </p:spPr>
      </p:pic>
      <p:pic>
        <p:nvPicPr>
          <p:cNvPr id="9" name="Content Placeholder 8" descr="A screenshot of a website&#10;&#10;Description automatically generated">
            <a:extLst>
              <a:ext uri="{FF2B5EF4-FFF2-40B4-BE49-F238E27FC236}">
                <a16:creationId xmlns:a16="http://schemas.microsoft.com/office/drawing/2014/main" id="{A9B1A9B1-AEF4-1C60-2DE6-B21130C19C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583" y="907774"/>
            <a:ext cx="1688257" cy="5464451"/>
          </a:xfr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DB36B1D2-33E7-6941-57BA-EEC5FADC48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972" y="907774"/>
            <a:ext cx="2536806" cy="54644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ABA569-C74A-5A68-328E-8F0EAE9AE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Layouts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727970-E947-D3BD-BCF7-5861794B920E}"/>
              </a:ext>
            </a:extLst>
          </p:cNvPr>
          <p:cNvSpPr txBox="1"/>
          <p:nvPr/>
        </p:nvSpPr>
        <p:spPr>
          <a:xfrm>
            <a:off x="5132072" y="538442"/>
            <a:ext cx="1927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page layout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7C0823-7C33-637C-BA61-228380D5B264}"/>
              </a:ext>
            </a:extLst>
          </p:cNvPr>
          <p:cNvSpPr txBox="1"/>
          <p:nvPr/>
        </p:nvSpPr>
        <p:spPr>
          <a:xfrm>
            <a:off x="7082683" y="592303"/>
            <a:ext cx="18080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Re-made Main page layout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12230C-4D08-CE2D-1FFD-3A3D270CA6D2}"/>
              </a:ext>
            </a:extLst>
          </p:cNvPr>
          <p:cNvSpPr txBox="1"/>
          <p:nvPr/>
        </p:nvSpPr>
        <p:spPr>
          <a:xfrm>
            <a:off x="9150627" y="592303"/>
            <a:ext cx="2482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Simple “about us” page layout</a:t>
            </a:r>
          </a:p>
        </p:txBody>
      </p:sp>
    </p:spTree>
    <p:extLst>
      <p:ext uri="{BB962C8B-B14F-4D97-AF65-F5344CB8AC3E}">
        <p14:creationId xmlns:p14="http://schemas.microsoft.com/office/powerpoint/2010/main" val="218339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C7E3A-B72B-990E-D064-878C9544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Current Color scheme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lor palette&#10;&#10;Description automatically generated">
            <a:extLst>
              <a:ext uri="{FF2B5EF4-FFF2-40B4-BE49-F238E27FC236}">
                <a16:creationId xmlns:a16="http://schemas.microsoft.com/office/drawing/2014/main" id="{7E63B3F9-9D16-4359-A1C1-F106E4FB8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" b="8583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19143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Wesley Young’s PIG</vt:lpstr>
      <vt:lpstr>Logos</vt:lpstr>
      <vt:lpstr>Layouts</vt:lpstr>
      <vt:lpstr>Current Color scheme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Wesley Young’s PIG</dc:title>
  <dc:creator>Wesley Young</dc:creator>
  <cp:lastModifiedBy>Wesley Young</cp:lastModifiedBy>
  <cp:revision>1</cp:revision>
  <dcterms:created xsi:type="dcterms:W3CDTF">2024-02-04T18:23:01Z</dcterms:created>
  <dcterms:modified xsi:type="dcterms:W3CDTF">2024-02-04T19:47:19Z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fa7a1fb-3f48-4fd9-bce0-6283cfafd648_Enabled">
    <vt:lpwstr>true</vt:lpwstr>
  </property>
  <property fmtid="{D5CDD505-2E9C-101B-9397-08002B2CF9AE}" pid="3" name="MSIP_Label_ffa7a1fb-3f48-4fd9-bce0-6283cfafd648_SetDate">
    <vt:lpwstr>2024-02-04T19:46:30Z</vt:lpwstr>
  </property>
  <property fmtid="{D5CDD505-2E9C-101B-9397-08002B2CF9AE}" pid="4" name="MSIP_Label_ffa7a1fb-3f48-4fd9-bce0-6283cfafd648_Method">
    <vt:lpwstr>Standard</vt:lpwstr>
  </property>
  <property fmtid="{D5CDD505-2E9C-101B-9397-08002B2CF9AE}" pid="5" name="MSIP_Label_ffa7a1fb-3f48-4fd9-bce0-6283cfafd648_Name">
    <vt:lpwstr>defa4170-0d19-0005-0004-bc88714345d2</vt:lpwstr>
  </property>
  <property fmtid="{D5CDD505-2E9C-101B-9397-08002B2CF9AE}" pid="6" name="MSIP_Label_ffa7a1fb-3f48-4fd9-bce0-6283cfafd648_SiteId">
    <vt:lpwstr>fab6beb5-3604-42df-bddc-f4e9ddd654d5</vt:lpwstr>
  </property>
  <property fmtid="{D5CDD505-2E9C-101B-9397-08002B2CF9AE}" pid="7" name="MSIP_Label_ffa7a1fb-3f48-4fd9-bce0-6283cfafd648_ActionId">
    <vt:lpwstr>2a5f3d8f-5211-472a-ad68-2169a940e41e</vt:lpwstr>
  </property>
  <property fmtid="{D5CDD505-2E9C-101B-9397-08002B2CF9AE}" pid="8" name="MSIP_Label_ffa7a1fb-3f48-4fd9-bce0-6283cfafd648_ContentBits">
    <vt:lpwstr>0</vt:lpwstr>
  </property>
</Properties>
</file>

<file path=docProps/thumbnail.jpeg>
</file>